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20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Microsoft Office PowerPoint</Application>
  <PresentationFormat>Widescreen</PresentationFormat>
  <Paragraphs>504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50</cp:revision>
  <dcterms:created xsi:type="dcterms:W3CDTF">2019-10-15T07:31:09Z</dcterms:created>
  <dcterms:modified xsi:type="dcterms:W3CDTF">2024-08-28T15:12:09Z</dcterms:modified>
</cp:coreProperties>
</file>